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2" r:id="rId1"/>
    <p:sldMasterId id="2147483723" r:id="rId2"/>
  </p:sldMasterIdLst>
  <p:notesMasterIdLst>
    <p:notesMasterId r:id="rId8"/>
  </p:notesMasterIdLst>
  <p:sldIdLst>
    <p:sldId id="256" r:id="rId3"/>
    <p:sldId id="258" r:id="rId4"/>
    <p:sldId id="259" r:id="rId5"/>
    <p:sldId id="261" r:id="rId6"/>
    <p:sldId id="263" r:id="rId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A0D348-DB2A-44D8-9BE0-45CC66FC27F2}">
  <a:tblStyle styleId="{9AA0D348-DB2A-44D8-9BE0-45CC66FC27F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ableStyles" Target="tableStyle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cf9fa50de2_0_2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cf9fa50de2_0_2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cf9fa50de2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cf9fa50de2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cf9fa50de2_0_2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cf9fa50de2_0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cf9fa50de2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cf9fa50de2_0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cf9fa50de2_0_2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cf9fa50de2_0_2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5.png"/><Relationship Id="rId11" Type="http://schemas.openxmlformats.org/officeDocument/2006/relationships/image" Target="../media/image11.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Master" Target="../slideMasters/slideMaster2.xml"/><Relationship Id="rId4" Type="http://schemas.openxmlformats.org/officeDocument/2006/relationships/image" Target="../media/image4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12"/>
        <p:cNvGrpSpPr/>
        <p:nvPr/>
      </p:nvGrpSpPr>
      <p:grpSpPr>
        <a:xfrm>
          <a:off x="0" y="0"/>
          <a:ext cx="0" cy="0"/>
          <a:chOff x="0" y="0"/>
          <a:chExt cx="0" cy="0"/>
        </a:xfrm>
      </p:grpSpPr>
      <p:pic>
        <p:nvPicPr>
          <p:cNvPr id="113" name="Google Shape;113;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4" name="Google Shape;114;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5" name="Google Shape;115;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6" name="Google Shape;116;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18" name="Google Shape;118;p23"/>
          <p:cNvPicPr preferRelativeResize="0"/>
          <p:nvPr/>
        </p:nvPicPr>
        <p:blipFill rotWithShape="1">
          <a:blip r:embed="rId3">
            <a:alphaModFix/>
          </a:blip>
          <a:srcRect l="2572"/>
          <a:stretch/>
        </p:blipFill>
        <p:spPr>
          <a:xfrm>
            <a:off x="3352200" y="660500"/>
            <a:ext cx="2505825" cy="1782149"/>
          </a:xfrm>
          <a:prstGeom prst="rect">
            <a:avLst/>
          </a:prstGeom>
          <a:noFill/>
          <a:ln>
            <a:noFill/>
          </a:ln>
        </p:spPr>
      </p:pic>
      <p:sp>
        <p:nvSpPr>
          <p:cNvPr id="119" name="Google Shape;119;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{9AA0D348-DB2A-44D8-9BE0-45CC66FC27F2}</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{9AA0D348-DB2A-44D8-9BE0-45CC66FC27F2}</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grpSp>
        <p:nvGrpSpPr>
          <p:cNvPr id="624" name="Google Shape;624;p51"/>
          <p:cNvGrpSpPr/>
          <p:nvPr/>
        </p:nvGrpSpPr>
        <p:grpSpPr>
          <a:xfrm>
            <a:off x="453220" y="1424000"/>
            <a:ext cx="743726" cy="530949"/>
            <a:chOff x="453220" y="1424000"/>
            <a:chExt cx="743726" cy="530949"/>
          </a:xfrm>
        </p:grpSpPr>
        <p:sp>
          <p:nvSpPr>
            <p:cNvPr id="625" name="Google Shape;625;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6" name="Google Shape;626;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grpSp>
      <p:sp>
        <p:nvSpPr>
          <p:cNvPr id="627" name="Google Shape;627;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8" name="Google Shape;628;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9" name="Google Shape;629;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3" name="Google Shape;633;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4" name="Google Shape;63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5" name="Google Shape;635;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8" name="Google Shape;638;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9" name="Google Shape;639;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3"/>
        <p:cNvGrpSpPr/>
        <p:nvPr/>
      </p:nvGrpSpPr>
      <p:grpSpPr>
        <a:xfrm>
          <a:off x="0" y="0"/>
          <a:ext cx="0" cy="0"/>
          <a:chOff x="0" y="0"/>
          <a:chExt cx="0" cy="0"/>
        </a:xfrm>
      </p:grpSpPr>
      <p:sp>
        <p:nvSpPr>
          <p:cNvPr id="644" name="Google Shape;644;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6" name="Google Shape;64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7" name="Google Shape;64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9" name="Google Shape;64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0" name="Google Shape;650;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0" name="Google Shape;660;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1" name="Google Shape;661;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2" name="Google Shape;662;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3" name="Google Shape;663;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4" name="Google Shape;664;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5" name="Google Shape;665;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6" name="Google Shape;666;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7" name="Google Shape;667;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8" name="Google Shape;668;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9" name="Google Shape;669;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70"/>
        <p:cNvGrpSpPr/>
        <p:nvPr/>
      </p:nvGrpSpPr>
      <p:grpSpPr>
        <a:xfrm>
          <a:off x="0" y="0"/>
          <a:ext cx="0" cy="0"/>
          <a:chOff x="0" y="0"/>
          <a:chExt cx="0" cy="0"/>
        </a:xfrm>
      </p:grpSpPr>
      <p:sp>
        <p:nvSpPr>
          <p:cNvPr id="671" name="Google Shape;671;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3" name="Google Shape;673;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5" name="Google Shape;675;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6" name="Google Shape;676;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7" name="Google Shape;677;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3" name="Google Shape;683;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4" name="Google Shape;684;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5" name="Google Shape;685;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6" name="Google Shape;686;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7" name="Google Shape;687;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8" name="Google Shape;688;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9"/>
        <p:cNvGrpSpPr/>
        <p:nvPr/>
      </p:nvGrpSpPr>
      <p:grpSpPr>
        <a:xfrm>
          <a:off x="0" y="0"/>
          <a:ext cx="0" cy="0"/>
          <a:chOff x="0" y="0"/>
          <a:chExt cx="0" cy="0"/>
        </a:xfrm>
      </p:grpSpPr>
      <p:sp>
        <p:nvSpPr>
          <p:cNvPr id="690" name="Google Shape;690;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2" name="Google Shape;692;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3" name="Google Shape;693;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4" name="Google Shape;694;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5" name="Google Shape;695;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1" name="Google Shape;701;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2" name="Google Shape;702;p54"/>
          <p:cNvGrpSpPr/>
          <p:nvPr/>
        </p:nvGrpSpPr>
        <p:grpSpPr>
          <a:xfrm>
            <a:off x="429795" y="1274754"/>
            <a:ext cx="577822" cy="412443"/>
            <a:chOff x="453224" y="1424000"/>
            <a:chExt cx="510985" cy="364800"/>
          </a:xfrm>
        </p:grpSpPr>
        <p:sp>
          <p:nvSpPr>
            <p:cNvPr id="703" name="Google Shape;703;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4" name="Google Shape;704;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5" name="Google Shape;705;p54"/>
          <p:cNvGrpSpPr/>
          <p:nvPr/>
        </p:nvGrpSpPr>
        <p:grpSpPr>
          <a:xfrm>
            <a:off x="429795" y="1865844"/>
            <a:ext cx="577822" cy="412443"/>
            <a:chOff x="453224" y="1424000"/>
            <a:chExt cx="510985" cy="364800"/>
          </a:xfrm>
        </p:grpSpPr>
        <p:sp>
          <p:nvSpPr>
            <p:cNvPr id="706" name="Google Shape;706;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7" name="Google Shape;707;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8" name="Google Shape;708;p54"/>
          <p:cNvGrpSpPr/>
          <p:nvPr/>
        </p:nvGrpSpPr>
        <p:grpSpPr>
          <a:xfrm>
            <a:off x="429795" y="2456934"/>
            <a:ext cx="577822" cy="412443"/>
            <a:chOff x="453224" y="1424000"/>
            <a:chExt cx="510985" cy="364800"/>
          </a:xfrm>
        </p:grpSpPr>
        <p:sp>
          <p:nvSpPr>
            <p:cNvPr id="709" name="Google Shape;709;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0" name="Google Shape;710;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1" name="Google Shape;711;p54"/>
          <p:cNvGrpSpPr/>
          <p:nvPr/>
        </p:nvGrpSpPr>
        <p:grpSpPr>
          <a:xfrm>
            <a:off x="429795" y="3048024"/>
            <a:ext cx="577822" cy="412443"/>
            <a:chOff x="453224" y="1424000"/>
            <a:chExt cx="510985" cy="364800"/>
          </a:xfrm>
        </p:grpSpPr>
        <p:sp>
          <p:nvSpPr>
            <p:cNvPr id="712" name="Google Shape;71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3" name="Google Shape;71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4" name="Google Shape;714;p54"/>
          <p:cNvGrpSpPr/>
          <p:nvPr/>
        </p:nvGrpSpPr>
        <p:grpSpPr>
          <a:xfrm>
            <a:off x="429795" y="3639114"/>
            <a:ext cx="577822" cy="412443"/>
            <a:chOff x="453224" y="1424000"/>
            <a:chExt cx="510985" cy="364800"/>
          </a:xfrm>
        </p:grpSpPr>
        <p:sp>
          <p:nvSpPr>
            <p:cNvPr id="715" name="Google Shape;71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6" name="Google Shape;71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7" name="Google Shape;717;p54"/>
          <p:cNvGrpSpPr/>
          <p:nvPr/>
        </p:nvGrpSpPr>
        <p:grpSpPr>
          <a:xfrm>
            <a:off x="429795" y="4230204"/>
            <a:ext cx="577822" cy="412443"/>
            <a:chOff x="453224" y="1424000"/>
            <a:chExt cx="510985" cy="364800"/>
          </a:xfrm>
        </p:grpSpPr>
        <p:sp>
          <p:nvSpPr>
            <p:cNvPr id="718" name="Google Shape;71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9" name="Google Shape;71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20" name="Google Shape;720;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6"/>
        <p:cNvGrpSpPr/>
        <p:nvPr/>
      </p:nvGrpSpPr>
      <p:grpSpPr>
        <a:xfrm>
          <a:off x="0" y="0"/>
          <a:ext cx="0" cy="0"/>
          <a:chOff x="0" y="0"/>
          <a:chExt cx="0" cy="0"/>
        </a:xfrm>
      </p:grpSpPr>
      <p:cxnSp>
        <p:nvCxnSpPr>
          <p:cNvPr id="727" name="Google Shape;727;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8" name="Google Shape;728;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9" name="Google Shape;729;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1" name="Google Shape;731;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2" name="Google Shape;732;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55"/>
          <p:cNvGrpSpPr/>
          <p:nvPr/>
        </p:nvGrpSpPr>
        <p:grpSpPr>
          <a:xfrm>
            <a:off x="445468" y="4367943"/>
            <a:ext cx="491946" cy="359019"/>
            <a:chOff x="463425" y="1453125"/>
            <a:chExt cx="735125" cy="513838"/>
          </a:xfrm>
        </p:grpSpPr>
        <p:sp>
          <p:nvSpPr>
            <p:cNvPr id="735" name="Google Shape;73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6" name="Google Shape;73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7" name="Google Shape;737;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55"/>
          <p:cNvGrpSpPr/>
          <p:nvPr/>
        </p:nvGrpSpPr>
        <p:grpSpPr>
          <a:xfrm>
            <a:off x="445468" y="3832229"/>
            <a:ext cx="491946" cy="359019"/>
            <a:chOff x="463425" y="1453125"/>
            <a:chExt cx="735125" cy="513838"/>
          </a:xfrm>
        </p:grpSpPr>
        <p:sp>
          <p:nvSpPr>
            <p:cNvPr id="740" name="Google Shape;740;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1" name="Google Shape;741;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2" name="Google Shape;742;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55"/>
          <p:cNvGrpSpPr/>
          <p:nvPr/>
        </p:nvGrpSpPr>
        <p:grpSpPr>
          <a:xfrm>
            <a:off x="445468" y="3296514"/>
            <a:ext cx="491946" cy="359019"/>
            <a:chOff x="463425" y="1453125"/>
            <a:chExt cx="735125" cy="513838"/>
          </a:xfrm>
        </p:grpSpPr>
        <p:sp>
          <p:nvSpPr>
            <p:cNvPr id="745" name="Google Shape;74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6" name="Google Shape;74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7" name="Google Shape;747;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55"/>
          <p:cNvGrpSpPr/>
          <p:nvPr/>
        </p:nvGrpSpPr>
        <p:grpSpPr>
          <a:xfrm>
            <a:off x="445468" y="2760799"/>
            <a:ext cx="491946" cy="359019"/>
            <a:chOff x="463425" y="1453125"/>
            <a:chExt cx="735125" cy="513838"/>
          </a:xfrm>
        </p:grpSpPr>
        <p:sp>
          <p:nvSpPr>
            <p:cNvPr id="750" name="Google Shape;750;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1" name="Google Shape;751;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2" name="Google Shape;752;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55"/>
          <p:cNvGrpSpPr/>
          <p:nvPr/>
        </p:nvGrpSpPr>
        <p:grpSpPr>
          <a:xfrm>
            <a:off x="445468" y="2225085"/>
            <a:ext cx="491946" cy="359019"/>
            <a:chOff x="463425" y="1453125"/>
            <a:chExt cx="735125" cy="513838"/>
          </a:xfrm>
        </p:grpSpPr>
        <p:sp>
          <p:nvSpPr>
            <p:cNvPr id="755" name="Google Shape;75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6" name="Google Shape;75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7" name="Google Shape;757;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55"/>
          <p:cNvGrpSpPr/>
          <p:nvPr/>
        </p:nvGrpSpPr>
        <p:grpSpPr>
          <a:xfrm>
            <a:off x="445468" y="1689370"/>
            <a:ext cx="491946" cy="359019"/>
            <a:chOff x="463425" y="1453125"/>
            <a:chExt cx="735125" cy="513838"/>
          </a:xfrm>
        </p:grpSpPr>
        <p:sp>
          <p:nvSpPr>
            <p:cNvPr id="760" name="Google Shape;760;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1" name="Google Shape;761;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2" name="Google Shape;762;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55"/>
          <p:cNvGrpSpPr/>
          <p:nvPr/>
        </p:nvGrpSpPr>
        <p:grpSpPr>
          <a:xfrm>
            <a:off x="445468" y="1153656"/>
            <a:ext cx="491946" cy="359019"/>
            <a:chOff x="463425" y="1453125"/>
            <a:chExt cx="735125" cy="513838"/>
          </a:xfrm>
        </p:grpSpPr>
        <p:sp>
          <p:nvSpPr>
            <p:cNvPr id="765" name="Google Shape;76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6" name="Google Shape;76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7" name="Google Shape;767;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8"/>
        <p:cNvGrpSpPr/>
        <p:nvPr/>
      </p:nvGrpSpPr>
      <p:grpSpPr>
        <a:xfrm>
          <a:off x="0" y="0"/>
          <a:ext cx="0" cy="0"/>
          <a:chOff x="0" y="0"/>
          <a:chExt cx="0" cy="0"/>
        </a:xfrm>
      </p:grpSpPr>
      <p:pic>
        <p:nvPicPr>
          <p:cNvPr id="769" name="Google Shape;769;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0" name="Google Shape;770;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2" name="Google Shape;772;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3" name="Google Shape;773;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4" name="Google Shape;774;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5" name="Google Shape;775;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6"/>
        <p:cNvGrpSpPr/>
        <p:nvPr/>
      </p:nvGrpSpPr>
      <p:grpSpPr>
        <a:xfrm>
          <a:off x="0" y="0"/>
          <a:ext cx="0" cy="0"/>
          <a:chOff x="0" y="0"/>
          <a:chExt cx="0" cy="0"/>
        </a:xfrm>
      </p:grpSpPr>
      <p:pic>
        <p:nvPicPr>
          <p:cNvPr id="777" name="Google Shape;777;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8" name="Google Shape;778;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0" name="Google Shape;780;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1" name="Google Shape;781;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2" name="Google Shape;782;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3" name="Google Shape;783;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4"/>
        <p:cNvGrpSpPr/>
        <p:nvPr/>
      </p:nvGrpSpPr>
      <p:grpSpPr>
        <a:xfrm>
          <a:off x="0" y="0"/>
          <a:ext cx="0" cy="0"/>
          <a:chOff x="0" y="0"/>
          <a:chExt cx="0" cy="0"/>
        </a:xfrm>
      </p:grpSpPr>
      <p:pic>
        <p:nvPicPr>
          <p:cNvPr id="785" name="Google Shape;785;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6" name="Google Shape;786;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7" name="Google Shape;78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8" name="Google Shape;788;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9" name="Google Shape;789;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0" name="Google Shape;790;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1"/>
        <p:cNvGrpSpPr/>
        <p:nvPr/>
      </p:nvGrpSpPr>
      <p:grpSpPr>
        <a:xfrm>
          <a:off x="0" y="0"/>
          <a:ext cx="0" cy="0"/>
          <a:chOff x="0" y="0"/>
          <a:chExt cx="0" cy="0"/>
        </a:xfrm>
      </p:grpSpPr>
      <p:pic>
        <p:nvPicPr>
          <p:cNvPr id="792" name="Google Shape;792;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3" name="Google Shape;793;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4"/>
        <p:cNvGrpSpPr/>
        <p:nvPr/>
      </p:nvGrpSpPr>
      <p:grpSpPr>
        <a:xfrm>
          <a:off x="0" y="0"/>
          <a:ext cx="0" cy="0"/>
          <a:chOff x="0" y="0"/>
          <a:chExt cx="0" cy="0"/>
        </a:xfrm>
      </p:grpSpPr>
      <p:pic>
        <p:nvPicPr>
          <p:cNvPr id="795" name="Google Shape;795;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6" name="Google Shape;796;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7" name="Google Shape;797;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8" name="Google Shape;798;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9" name="Google Shape;799;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800"/>
        <p:cNvGrpSpPr/>
        <p:nvPr/>
      </p:nvGrpSpPr>
      <p:grpSpPr>
        <a:xfrm>
          <a:off x="0" y="0"/>
          <a:ext cx="0" cy="0"/>
          <a:chOff x="0" y="0"/>
          <a:chExt cx="0" cy="0"/>
        </a:xfrm>
      </p:grpSpPr>
      <p:pic>
        <p:nvPicPr>
          <p:cNvPr id="801" name="Google Shape;801;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2" name="Google Shape;802;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5"/>
        <p:cNvGrpSpPr/>
        <p:nvPr/>
      </p:nvGrpSpPr>
      <p:grpSpPr>
        <a:xfrm>
          <a:off x="0" y="0"/>
          <a:ext cx="0" cy="0"/>
          <a:chOff x="0" y="0"/>
          <a:chExt cx="0" cy="0"/>
        </a:xfrm>
      </p:grpSpPr>
      <p:pic>
        <p:nvPicPr>
          <p:cNvPr id="806" name="Google Shape;806;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7" name="Google Shape;807;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8" name="Google Shape;808;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9" name="Google Shape;809;p62"/>
          <p:cNvGrpSpPr/>
          <p:nvPr/>
        </p:nvGrpSpPr>
        <p:grpSpPr>
          <a:xfrm>
            <a:off x="3972318" y="1347350"/>
            <a:ext cx="1051285" cy="920372"/>
            <a:chOff x="587700" y="-13400"/>
            <a:chExt cx="5735325" cy="5021125"/>
          </a:xfrm>
        </p:grpSpPr>
        <p:sp>
          <p:nvSpPr>
            <p:cNvPr id="810" name="Google Shape;810;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6"/>
        <p:cNvGrpSpPr/>
        <p:nvPr/>
      </p:nvGrpSpPr>
      <p:grpSpPr>
        <a:xfrm>
          <a:off x="0" y="0"/>
          <a:ext cx="0" cy="0"/>
          <a:chOff x="0" y="0"/>
          <a:chExt cx="0" cy="0"/>
        </a:xfrm>
      </p:grpSpPr>
      <p:pic>
        <p:nvPicPr>
          <p:cNvPr id="817" name="Google Shape;817;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8" name="Google Shape;818;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1" name="Google Shape;821;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2" name="Google Shape;822;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3"/>
        <p:cNvGrpSpPr/>
        <p:nvPr/>
      </p:nvGrpSpPr>
      <p:grpSpPr>
        <a:xfrm>
          <a:off x="0" y="0"/>
          <a:ext cx="0" cy="0"/>
          <a:chOff x="0" y="0"/>
          <a:chExt cx="0" cy="0"/>
        </a:xfrm>
      </p:grpSpPr>
      <p:pic>
        <p:nvPicPr>
          <p:cNvPr id="824" name="Google Shape;82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5" name="Google Shape;825;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6" name="Google Shape;826;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30" name="Google Shape;830;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1"/>
        <p:cNvGrpSpPr/>
        <p:nvPr/>
      </p:nvGrpSpPr>
      <p:grpSpPr>
        <a:xfrm>
          <a:off x="0" y="0"/>
          <a:ext cx="0" cy="0"/>
          <a:chOff x="0" y="0"/>
          <a:chExt cx="0" cy="0"/>
        </a:xfrm>
      </p:grpSpPr>
      <p:pic>
        <p:nvPicPr>
          <p:cNvPr id="832" name="Google Shape;832;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3" name="Google Shape;833;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4" name="Google Shape;834;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5" name="Google Shape;835;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6" name="Google Shape;836;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7" name="Google Shape;837;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8" name="Google Shape;838;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9"/>
        <p:cNvGrpSpPr/>
        <p:nvPr/>
      </p:nvGrpSpPr>
      <p:grpSpPr>
        <a:xfrm>
          <a:off x="0" y="0"/>
          <a:ext cx="0" cy="0"/>
          <a:chOff x="0" y="0"/>
          <a:chExt cx="0" cy="0"/>
        </a:xfrm>
      </p:grpSpPr>
      <p:pic>
        <p:nvPicPr>
          <p:cNvPr id="840" name="Google Shape;840;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1" name="Google Shape;841;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2" name="Google Shape;842;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3" name="Google Shape;843;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4" name="Google Shape;84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5" name="Google Shape;845;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6"/>
        <p:cNvGrpSpPr/>
        <p:nvPr/>
      </p:nvGrpSpPr>
      <p:grpSpPr>
        <a:xfrm>
          <a:off x="0" y="0"/>
          <a:ext cx="0" cy="0"/>
          <a:chOff x="0" y="0"/>
          <a:chExt cx="0" cy="0"/>
        </a:xfrm>
      </p:grpSpPr>
      <p:pic>
        <p:nvPicPr>
          <p:cNvPr id="847" name="Google Shape;847;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8" name="Google Shape;848;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9" name="Google Shape;849;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50" name="Google Shape;850;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1" name="Google Shape;851;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4"/>
        <p:cNvGrpSpPr/>
        <p:nvPr/>
      </p:nvGrpSpPr>
      <p:grpSpPr>
        <a:xfrm>
          <a:off x="0" y="0"/>
          <a:ext cx="0" cy="0"/>
          <a:chOff x="0" y="0"/>
          <a:chExt cx="0" cy="0"/>
        </a:xfrm>
      </p:grpSpPr>
      <p:pic>
        <p:nvPicPr>
          <p:cNvPr id="855" name="Google Shape;855;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6" name="Google Shape;856;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7" name="Google Shape;857;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8" name="Google Shape;858;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9" name="Google Shape;859;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0"/>
        <p:cNvGrpSpPr/>
        <p:nvPr/>
      </p:nvGrpSpPr>
      <p:grpSpPr>
        <a:xfrm>
          <a:off x="0" y="0"/>
          <a:ext cx="0" cy="0"/>
          <a:chOff x="0" y="0"/>
          <a:chExt cx="0" cy="0"/>
        </a:xfrm>
      </p:grpSpPr>
      <p:pic>
        <p:nvPicPr>
          <p:cNvPr id="861" name="Google Shape;861;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2" name="Google Shape;862;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3" name="Google Shape;863;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65" name="Google Shape;865;p69"/>
          <p:cNvGrpSpPr/>
          <p:nvPr/>
        </p:nvGrpSpPr>
        <p:grpSpPr>
          <a:xfrm>
            <a:off x="4167150" y="1202575"/>
            <a:ext cx="809700" cy="809700"/>
            <a:chOff x="1457325" y="1219200"/>
            <a:chExt cx="809700" cy="809700"/>
          </a:xfrm>
        </p:grpSpPr>
        <p:sp>
          <p:nvSpPr>
            <p:cNvPr id="866" name="Google Shape;866;p69"/>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9"/>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69"/>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69" name="Google Shape;869;p69"/>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0"/>
        <p:cNvGrpSpPr/>
        <p:nvPr/>
      </p:nvGrpSpPr>
      <p:grpSpPr>
        <a:xfrm>
          <a:off x="0" y="0"/>
          <a:ext cx="0" cy="0"/>
          <a:chOff x="0" y="0"/>
          <a:chExt cx="0" cy="0"/>
        </a:xfrm>
      </p:grpSpPr>
      <p:pic>
        <p:nvPicPr>
          <p:cNvPr id="871" name="Google Shape;871;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2" name="Google Shape;872;p70"/>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70"/>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4" name="Google Shape;874;p70"/>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75" name="Google Shape;875;p70"/>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76" name="Google Shape;876;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77" name="Google Shape;877;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878"/>
        <p:cNvGrpSpPr/>
        <p:nvPr/>
      </p:nvGrpSpPr>
      <p:grpSpPr>
        <a:xfrm>
          <a:off x="0" y="0"/>
          <a:ext cx="0" cy="0"/>
          <a:chOff x="0" y="0"/>
          <a:chExt cx="0" cy="0"/>
        </a:xfrm>
      </p:grpSpPr>
      <p:pic>
        <p:nvPicPr>
          <p:cNvPr id="879" name="Google Shape;879;p71"/>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80" name="Google Shape;880;p71"/>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 Boot Camp</a:t>
            </a:r>
            <a:endParaRPr sz="1800">
              <a:solidFill>
                <a:srgbClr val="FFFFFF"/>
              </a:solidFill>
              <a:latin typeface="Roboto Medium"/>
              <a:ea typeface="Roboto Medium"/>
              <a:cs typeface="Roboto Medium"/>
              <a:sym typeface="Roboto Medium"/>
            </a:endParaRPr>
          </a:p>
        </p:txBody>
      </p:sp>
      <p:pic>
        <p:nvPicPr>
          <p:cNvPr id="882" name="Google Shape;882;p71"/>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883" name="Google Shape;883;p71"/>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4" name="Google Shape;884;p71"/>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71"/>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886" name="Google Shape;886;p71"/>
          <p:cNvPicPr preferRelativeResize="0"/>
          <p:nvPr/>
        </p:nvPicPr>
        <p:blipFill>
          <a:blip r:embed="rId4">
            <a:alphaModFix/>
          </a:blip>
          <a:stretch>
            <a:fillRect/>
          </a:stretch>
        </p:blipFill>
        <p:spPr>
          <a:xfrm>
            <a:off x="776110" y="1231212"/>
            <a:ext cx="2286002" cy="1703068"/>
          </a:xfrm>
          <a:prstGeom prst="rect">
            <a:avLst/>
          </a:prstGeom>
          <a:noFill/>
          <a:ln>
            <a:noFill/>
          </a:ln>
        </p:spPr>
      </p:pic>
      <p:sp>
        <p:nvSpPr>
          <p:cNvPr id="887" name="Google Shape;887;p71"/>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rgbClr val="000000"/>
                </a:solidFill>
              </a:rPr>
              <a:t>© 2020 Trilogy Education Services, a 2U, Inc. brand.  All Rights Reserved.</a:t>
            </a:r>
            <a:endParaRPr sz="600">
              <a:solidFill>
                <a:srgbClr val="000000"/>
              </a:solidFill>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888"/>
        <p:cNvGrpSpPr/>
        <p:nvPr/>
      </p:nvGrpSpPr>
      <p:grpSpPr>
        <a:xfrm>
          <a:off x="0" y="0"/>
          <a:ext cx="0" cy="0"/>
          <a:chOff x="0" y="0"/>
          <a:chExt cx="0" cy="0"/>
        </a:xfrm>
      </p:grpSpPr>
      <p:pic>
        <p:nvPicPr>
          <p:cNvPr id="889" name="Google Shape;889;p7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0" name="Google Shape;890;p72"/>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91" name="Google Shape;891;p7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892"/>
        <p:cNvGrpSpPr/>
        <p:nvPr/>
      </p:nvGrpSpPr>
      <p:grpSpPr>
        <a:xfrm>
          <a:off x="0" y="0"/>
          <a:ext cx="0" cy="0"/>
          <a:chOff x="0" y="0"/>
          <a:chExt cx="0" cy="0"/>
        </a:xfrm>
      </p:grpSpPr>
      <p:sp>
        <p:nvSpPr>
          <p:cNvPr id="893" name="Google Shape;893;p7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7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95" name="Google Shape;895;p7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896" name="Google Shape;896;p7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97" name="Google Shape;897;p7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73"/>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899"/>
        <p:cNvGrpSpPr/>
        <p:nvPr/>
      </p:nvGrpSpPr>
      <p:grpSpPr>
        <a:xfrm>
          <a:off x="0" y="0"/>
          <a:ext cx="0" cy="0"/>
          <a:chOff x="0" y="0"/>
          <a:chExt cx="0" cy="0"/>
        </a:xfrm>
      </p:grpSpPr>
      <p:pic>
        <p:nvPicPr>
          <p:cNvPr id="900" name="Google Shape;900;p7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901" name="Google Shape;901;p7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2" name="Google Shape;902;p74"/>
          <p:cNvPicPr preferRelativeResize="0"/>
          <p:nvPr/>
        </p:nvPicPr>
        <p:blipFill>
          <a:blip r:embed="rId3">
            <a:alphaModFix/>
          </a:blip>
          <a:stretch>
            <a:fillRect/>
          </a:stretch>
        </p:blipFill>
        <p:spPr>
          <a:xfrm>
            <a:off x="8062160" y="3975150"/>
            <a:ext cx="548640" cy="725893"/>
          </a:xfrm>
          <a:prstGeom prst="rect">
            <a:avLst/>
          </a:prstGeom>
          <a:noFill/>
          <a:ln>
            <a:noFill/>
          </a:ln>
        </p:spPr>
      </p:pic>
      <p:sp>
        <p:nvSpPr>
          <p:cNvPr id="903" name="Google Shape;903;p74"/>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4" name="Google Shape;904;p74"/>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5" name="Google Shape;905;p7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906" name="Google Shape;906;p7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07" name="Google Shape;907;p74"/>
          <p:cNvPicPr preferRelativeResize="0"/>
          <p:nvPr/>
        </p:nvPicPr>
        <p:blipFill rotWithShape="1">
          <a:blip r:embed="rId4">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908"/>
        <p:cNvGrpSpPr/>
        <p:nvPr/>
      </p:nvGrpSpPr>
      <p:grpSpPr>
        <a:xfrm>
          <a:off x="0" y="0"/>
          <a:ext cx="0" cy="0"/>
          <a:chOff x="0" y="0"/>
          <a:chExt cx="0" cy="0"/>
        </a:xfrm>
      </p:grpSpPr>
      <p:sp>
        <p:nvSpPr>
          <p:cNvPr id="909" name="Google Shape;909;p75"/>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1" name="Google Shape;911;p7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12" name="Google Shape;912;p7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13" name="Google Shape;913;p7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4" name="Google Shape;914;p7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915" name="Google Shape;915;p75"/>
          <p:cNvGrpSpPr/>
          <p:nvPr/>
        </p:nvGrpSpPr>
        <p:grpSpPr>
          <a:xfrm>
            <a:off x="457200" y="1237825"/>
            <a:ext cx="776900" cy="486300"/>
            <a:chOff x="457200" y="1466425"/>
            <a:chExt cx="776900" cy="486300"/>
          </a:xfrm>
        </p:grpSpPr>
        <p:sp>
          <p:nvSpPr>
            <p:cNvPr id="916" name="Google Shape;916;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917" name="Google Shape;917;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75"/>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9" name="Google Shape;919;p75"/>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0" name="Google Shape;920;p75"/>
          <p:cNvGrpSpPr/>
          <p:nvPr/>
        </p:nvGrpSpPr>
        <p:grpSpPr>
          <a:xfrm>
            <a:off x="457200" y="1828900"/>
            <a:ext cx="776900" cy="486300"/>
            <a:chOff x="457200" y="1466425"/>
            <a:chExt cx="776900" cy="486300"/>
          </a:xfrm>
        </p:grpSpPr>
        <p:sp>
          <p:nvSpPr>
            <p:cNvPr id="921" name="Google Shape;921;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922" name="Google Shape;922;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3" name="Google Shape;923;p75"/>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4" name="Google Shape;924;p75"/>
          <p:cNvGrpSpPr/>
          <p:nvPr/>
        </p:nvGrpSpPr>
        <p:grpSpPr>
          <a:xfrm>
            <a:off x="457200" y="2419975"/>
            <a:ext cx="776900" cy="486300"/>
            <a:chOff x="457200" y="1466425"/>
            <a:chExt cx="776900" cy="486300"/>
          </a:xfrm>
        </p:grpSpPr>
        <p:sp>
          <p:nvSpPr>
            <p:cNvPr id="925" name="Google Shape;925;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926" name="Google Shape;926;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75"/>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 name="Google Shape;928;p75"/>
          <p:cNvGrpSpPr/>
          <p:nvPr/>
        </p:nvGrpSpPr>
        <p:grpSpPr>
          <a:xfrm>
            <a:off x="457200" y="3011050"/>
            <a:ext cx="776900" cy="486300"/>
            <a:chOff x="457200" y="1466425"/>
            <a:chExt cx="776900" cy="486300"/>
          </a:xfrm>
        </p:grpSpPr>
        <p:sp>
          <p:nvSpPr>
            <p:cNvPr id="929" name="Google Shape;929;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930" name="Google Shape;930;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1" name="Google Shape;931;p75"/>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2" name="Google Shape;932;p75"/>
          <p:cNvGrpSpPr/>
          <p:nvPr/>
        </p:nvGrpSpPr>
        <p:grpSpPr>
          <a:xfrm>
            <a:off x="457200" y="3602137"/>
            <a:ext cx="776900" cy="486300"/>
            <a:chOff x="457200" y="1466425"/>
            <a:chExt cx="776900" cy="486300"/>
          </a:xfrm>
        </p:grpSpPr>
        <p:sp>
          <p:nvSpPr>
            <p:cNvPr id="933" name="Google Shape;933;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934" name="Google Shape;934;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5" name="Google Shape;935;p75"/>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6" name="Google Shape;936;p75"/>
          <p:cNvGrpSpPr/>
          <p:nvPr/>
        </p:nvGrpSpPr>
        <p:grpSpPr>
          <a:xfrm>
            <a:off x="457200" y="4193262"/>
            <a:ext cx="776900" cy="486300"/>
            <a:chOff x="457200" y="1466425"/>
            <a:chExt cx="776900" cy="486300"/>
          </a:xfrm>
        </p:grpSpPr>
        <p:sp>
          <p:nvSpPr>
            <p:cNvPr id="937" name="Google Shape;937;p7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938" name="Google Shape;938;p7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9" name="Google Shape;939;p75"/>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0" name="Google Shape;940;p75"/>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1" name="Google Shape;941;p75"/>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2" name="Google Shape;942;p75"/>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75"/>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944"/>
        <p:cNvGrpSpPr/>
        <p:nvPr/>
      </p:nvGrpSpPr>
      <p:grpSpPr>
        <a:xfrm>
          <a:off x="0" y="0"/>
          <a:ext cx="0" cy="0"/>
          <a:chOff x="0" y="0"/>
          <a:chExt cx="0" cy="0"/>
        </a:xfrm>
      </p:grpSpPr>
      <p:sp>
        <p:nvSpPr>
          <p:cNvPr id="945" name="Google Shape;945;p76"/>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7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48" name="Google Shape;948;p7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949" name="Google Shape;949;p7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50" name="Google Shape;950;p7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1" name="Google Shape;951;p76"/>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2" name="Google Shape;952;p76"/>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6"/>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6"/>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6"/>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6"/>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8" name="Google Shape;958;p76"/>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9" name="Google Shape;959;p76"/>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0" name="Google Shape;960;p76"/>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1" name="Google Shape;961;p76"/>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62" name="Google Shape;962;p76"/>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963" name="Google Shape;963;p76"/>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964" name="Google Shape;964;p76"/>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965" name="Google Shape;965;p76"/>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966" name="Google Shape;966;p76"/>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967" name="Google Shape;967;p76"/>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63"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slideLayout" Target="../slideLayouts/slideLayout69.xml"/><Relationship Id="rId5" Type="http://schemas.openxmlformats.org/officeDocument/2006/relationships/slideLayout" Target="../slideLayouts/slideLayout16.xml"/><Relationship Id="rId61" Type="http://schemas.openxmlformats.org/officeDocument/2006/relationships/slideLayout" Target="../slideLayouts/slideLayout72.xml"/><Relationship Id="rId19" Type="http://schemas.openxmlformats.org/officeDocument/2006/relationships/slideLayout" Target="../slideLayouts/slideLayout3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59" Type="http://schemas.openxmlformats.org/officeDocument/2006/relationships/slideLayout" Target="../slideLayouts/slideLayout70.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62" Type="http://schemas.openxmlformats.org/officeDocument/2006/relationships/slideLayout" Target="../slideLayouts/slideLayout7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60" Type="http://schemas.openxmlformats.org/officeDocument/2006/relationships/slideLayout" Target="../slideLayouts/slideLayout7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 id="2147483717" r:id="rId58"/>
    <p:sldLayoutId id="2147483718" r:id="rId59"/>
    <p:sldLayoutId id="2147483719" r:id="rId60"/>
    <p:sldLayoutId id="2147483720" r:id="rId61"/>
    <p:sldLayoutId id="2147483721" r:id="rId6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77"/>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a:t>Project 2</a:t>
            </a:r>
            <a:endParaRPr/>
          </a:p>
        </p:txBody>
      </p:sp>
      <p:sp>
        <p:nvSpPr>
          <p:cNvPr id="973" name="Google Shape;973;p77"/>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15</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Project 2: </a:t>
            </a:r>
            <a:r>
              <a:rPr lang="en">
                <a:solidFill>
                  <a:schemeClr val="dk1"/>
                </a:solidFill>
                <a:latin typeface="Roboto Light"/>
                <a:ea typeface="Roboto Light"/>
                <a:cs typeface="Roboto Light"/>
                <a:sym typeface="Roboto Light"/>
              </a:rPr>
              <a:t>Coding Requirements</a:t>
            </a:r>
            <a:endParaRPr/>
          </a:p>
        </p:txBody>
      </p:sp>
      <p:sp>
        <p:nvSpPr>
          <p:cNvPr id="985" name="Google Shape;985;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86" name="Google Shape;986;p79"/>
          <p:cNvSpPr txBox="1">
            <a:spLocks noGrp="1"/>
          </p:cNvSpPr>
          <p:nvPr>
            <p:ph type="subTitle" idx="1"/>
          </p:nvPr>
        </p:nvSpPr>
        <p:spPr>
          <a:xfrm>
            <a:off x="0" y="826275"/>
            <a:ext cx="9144000" cy="3459900"/>
          </a:xfrm>
          <a:prstGeom prst="rect">
            <a:avLst/>
          </a:prstGeom>
        </p:spPr>
        <p:txBody>
          <a:bodyPr spcFirstLastPara="1" wrap="square" lIns="822950" tIns="91425" rIns="91425" bIns="91425" anchor="t" anchorCtr="0">
            <a:noAutofit/>
          </a:bodyPr>
          <a:lstStyle/>
          <a:p>
            <a:pPr marL="0" lvl="0" indent="0" algn="l" rtl="0">
              <a:lnSpc>
                <a:spcPct val="200000"/>
              </a:lnSpc>
              <a:spcBef>
                <a:spcPts val="0"/>
              </a:spcBef>
              <a:spcAft>
                <a:spcPts val="0"/>
              </a:spcAft>
              <a:buNone/>
            </a:pPr>
            <a:r>
              <a:rPr lang="en" sz="1600">
                <a:solidFill>
                  <a:schemeClr val="dk1"/>
                </a:solidFill>
              </a:rPr>
              <a:t>Must use </a:t>
            </a:r>
            <a:r>
              <a:rPr lang="en" sz="1600" b="1">
                <a:solidFill>
                  <a:schemeClr val="dk1"/>
                </a:solidFill>
              </a:rPr>
              <a:t>Node.js</a:t>
            </a:r>
            <a:r>
              <a:rPr lang="en" sz="1600">
                <a:solidFill>
                  <a:schemeClr val="dk1"/>
                </a:solidFill>
              </a:rPr>
              <a:t> and </a:t>
            </a:r>
            <a:r>
              <a:rPr lang="en" sz="1600" b="1">
                <a:solidFill>
                  <a:schemeClr val="dk1"/>
                </a:solidFill>
              </a:rPr>
              <a:t>Express.js</a:t>
            </a:r>
            <a:r>
              <a:rPr lang="en" sz="1600">
                <a:solidFill>
                  <a:schemeClr val="dk1"/>
                </a:solidFill>
              </a:rPr>
              <a:t> to create a RESTful API</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Must use </a:t>
            </a:r>
            <a:r>
              <a:rPr lang="en" sz="1600" b="1">
                <a:solidFill>
                  <a:schemeClr val="dk1"/>
                </a:solidFill>
              </a:rPr>
              <a:t>Handlebars.js </a:t>
            </a:r>
            <a:r>
              <a:rPr lang="en" sz="1600">
                <a:solidFill>
                  <a:schemeClr val="dk1"/>
                </a:solidFill>
              </a:rPr>
              <a:t>as the template engine</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Must use </a:t>
            </a:r>
            <a:r>
              <a:rPr lang="en" sz="1600" b="1">
                <a:solidFill>
                  <a:schemeClr val="dk1"/>
                </a:solidFill>
              </a:rPr>
              <a:t>MySQL</a:t>
            </a:r>
            <a:r>
              <a:rPr lang="en" sz="1600">
                <a:solidFill>
                  <a:schemeClr val="dk1"/>
                </a:solidFill>
              </a:rPr>
              <a:t> and the </a:t>
            </a:r>
            <a:r>
              <a:rPr lang="en" sz="1600" b="1">
                <a:solidFill>
                  <a:schemeClr val="dk1"/>
                </a:solidFill>
              </a:rPr>
              <a:t>Sequelize ORM</a:t>
            </a:r>
            <a:r>
              <a:rPr lang="en" sz="1600">
                <a:solidFill>
                  <a:schemeClr val="dk1"/>
                </a:solidFill>
              </a:rPr>
              <a:t> for the database</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Must have both </a:t>
            </a:r>
            <a:r>
              <a:rPr lang="en" sz="1600" b="1">
                <a:solidFill>
                  <a:schemeClr val="dk1"/>
                </a:solidFill>
              </a:rPr>
              <a:t>GET</a:t>
            </a:r>
            <a:r>
              <a:rPr lang="en" sz="1600">
                <a:solidFill>
                  <a:schemeClr val="dk1"/>
                </a:solidFill>
              </a:rPr>
              <a:t> and </a:t>
            </a:r>
            <a:r>
              <a:rPr lang="en" sz="1600" b="1">
                <a:solidFill>
                  <a:schemeClr val="dk1"/>
                </a:solidFill>
              </a:rPr>
              <a:t>POST</a:t>
            </a:r>
            <a:r>
              <a:rPr lang="en" sz="1600">
                <a:solidFill>
                  <a:schemeClr val="dk1"/>
                </a:solidFill>
              </a:rPr>
              <a:t> routes for retrieving and adding new data</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Must use at least one new library, package, or technology that we haven’t discussed</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Must have a folder structure that meets the </a:t>
            </a:r>
            <a:r>
              <a:rPr lang="en" sz="1600" b="1">
                <a:solidFill>
                  <a:schemeClr val="dk1"/>
                </a:solidFill>
              </a:rPr>
              <a:t>MVC paradigm</a:t>
            </a:r>
            <a:endParaRPr sz="1600" b="1">
              <a:solidFill>
                <a:schemeClr val="dk1"/>
              </a:solidFill>
            </a:endParaRPr>
          </a:p>
          <a:p>
            <a:pPr marL="0" lvl="0" indent="0" algn="l" rtl="0">
              <a:lnSpc>
                <a:spcPct val="200000"/>
              </a:lnSpc>
              <a:spcBef>
                <a:spcPts val="0"/>
              </a:spcBef>
              <a:spcAft>
                <a:spcPts val="0"/>
              </a:spcAft>
              <a:buNone/>
            </a:pPr>
            <a:r>
              <a:rPr lang="en" sz="1600">
                <a:solidFill>
                  <a:schemeClr val="dk1"/>
                </a:solidFill>
              </a:rPr>
              <a:t>Must include </a:t>
            </a:r>
            <a:r>
              <a:rPr lang="en" sz="1600" b="1">
                <a:solidFill>
                  <a:schemeClr val="dk1"/>
                </a:solidFill>
              </a:rPr>
              <a:t>authentication</a:t>
            </a:r>
            <a:r>
              <a:rPr lang="en" sz="1600">
                <a:solidFill>
                  <a:schemeClr val="dk1"/>
                </a:solidFill>
              </a:rPr>
              <a:t> (express-session and cookies) </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Must protect </a:t>
            </a:r>
            <a:r>
              <a:rPr lang="en" sz="1600" b="1">
                <a:solidFill>
                  <a:schemeClr val="dk1"/>
                </a:solidFill>
              </a:rPr>
              <a:t>API keys</a:t>
            </a:r>
            <a:r>
              <a:rPr lang="en" sz="1600">
                <a:solidFill>
                  <a:schemeClr val="dk1"/>
                </a:solidFill>
              </a:rPr>
              <a:t> and sensitive information with environment variables</a:t>
            </a:r>
            <a:endParaRPr sz="1600">
              <a:solidFill>
                <a:schemeClr val="dk1"/>
              </a:solidFill>
            </a:endParaRPr>
          </a:p>
        </p:txBody>
      </p:sp>
      <p:sp>
        <p:nvSpPr>
          <p:cNvPr id="987" name="Google Shape;987;p79"/>
          <p:cNvSpPr/>
          <p:nvPr/>
        </p:nvSpPr>
        <p:spPr>
          <a:xfrm>
            <a:off x="348750" y="914400"/>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988" name="Google Shape;988;p79"/>
          <p:cNvSpPr/>
          <p:nvPr/>
        </p:nvSpPr>
        <p:spPr>
          <a:xfrm>
            <a:off x="348750" y="1386975"/>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989" name="Google Shape;989;p79"/>
          <p:cNvSpPr/>
          <p:nvPr/>
        </p:nvSpPr>
        <p:spPr>
          <a:xfrm>
            <a:off x="348750" y="1860813"/>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990" name="Google Shape;990;p79"/>
          <p:cNvSpPr/>
          <p:nvPr/>
        </p:nvSpPr>
        <p:spPr>
          <a:xfrm>
            <a:off x="348750" y="2334650"/>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991" name="Google Shape;991;p79"/>
          <p:cNvSpPr/>
          <p:nvPr/>
        </p:nvSpPr>
        <p:spPr>
          <a:xfrm>
            <a:off x="348750" y="2839450"/>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992" name="Google Shape;992;p79"/>
          <p:cNvSpPr/>
          <p:nvPr/>
        </p:nvSpPr>
        <p:spPr>
          <a:xfrm>
            <a:off x="348750" y="3312025"/>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993" name="Google Shape;993;p79"/>
          <p:cNvSpPr/>
          <p:nvPr/>
        </p:nvSpPr>
        <p:spPr>
          <a:xfrm>
            <a:off x="348750" y="3785863"/>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994" name="Google Shape;994;p79"/>
          <p:cNvSpPr/>
          <p:nvPr/>
        </p:nvSpPr>
        <p:spPr>
          <a:xfrm>
            <a:off x="348750" y="4259700"/>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sp>
        <p:nvSpPr>
          <p:cNvPr id="999" name="Google Shape;999;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Project 2: </a:t>
            </a:r>
            <a:r>
              <a:rPr lang="en">
                <a:solidFill>
                  <a:schemeClr val="dk1"/>
                </a:solidFill>
                <a:latin typeface="Roboto Light"/>
                <a:ea typeface="Roboto Light"/>
                <a:cs typeface="Roboto Light"/>
                <a:sym typeface="Roboto Light"/>
              </a:rPr>
              <a:t>Additional Requirements</a:t>
            </a:r>
            <a:endParaRPr>
              <a:solidFill>
                <a:schemeClr val="dk1"/>
              </a:solidFill>
              <a:latin typeface="Roboto Light"/>
              <a:ea typeface="Roboto Light"/>
              <a:cs typeface="Roboto Light"/>
              <a:sym typeface="Roboto Light"/>
            </a:endParaRPr>
          </a:p>
          <a:p>
            <a:pPr marL="0" lvl="0" indent="0" algn="l" rtl="0">
              <a:spcBef>
                <a:spcPts val="0"/>
              </a:spcBef>
              <a:spcAft>
                <a:spcPts val="0"/>
              </a:spcAft>
              <a:buNone/>
            </a:pPr>
            <a:endParaRPr/>
          </a:p>
        </p:txBody>
      </p:sp>
      <p:sp>
        <p:nvSpPr>
          <p:cNvPr id="1000" name="Google Shape;1000;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01" name="Google Shape;1001;p80"/>
          <p:cNvSpPr/>
          <p:nvPr/>
        </p:nvSpPr>
        <p:spPr>
          <a:xfrm>
            <a:off x="1356256" y="7358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Must be deployed using Heroku (with data)</a:t>
            </a:r>
            <a:endParaRPr>
              <a:latin typeface="Roboto"/>
              <a:ea typeface="Roboto"/>
              <a:cs typeface="Roboto"/>
              <a:sym typeface="Roboto"/>
            </a:endParaRPr>
          </a:p>
        </p:txBody>
      </p:sp>
      <p:sp>
        <p:nvSpPr>
          <p:cNvPr id="1002" name="Google Shape;1002;p80"/>
          <p:cNvSpPr/>
          <p:nvPr/>
        </p:nvSpPr>
        <p:spPr>
          <a:xfrm>
            <a:off x="1346350" y="14381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Must have a polished UI</a:t>
            </a:r>
            <a:endParaRPr>
              <a:latin typeface="Roboto"/>
              <a:ea typeface="Roboto"/>
              <a:cs typeface="Roboto"/>
              <a:sym typeface="Roboto"/>
            </a:endParaRPr>
          </a:p>
        </p:txBody>
      </p:sp>
      <p:sp>
        <p:nvSpPr>
          <p:cNvPr id="1003" name="Google Shape;1003;p80"/>
          <p:cNvSpPr/>
          <p:nvPr/>
        </p:nvSpPr>
        <p:spPr>
          <a:xfrm>
            <a:off x="1346350" y="21284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Must be responsive</a:t>
            </a:r>
            <a:endParaRPr>
              <a:latin typeface="Roboto"/>
              <a:ea typeface="Roboto"/>
              <a:cs typeface="Roboto"/>
              <a:sym typeface="Roboto"/>
            </a:endParaRPr>
          </a:p>
        </p:txBody>
      </p:sp>
      <p:sp>
        <p:nvSpPr>
          <p:cNvPr id="1004" name="Google Shape;1004;p80"/>
          <p:cNvSpPr/>
          <p:nvPr/>
        </p:nvSpPr>
        <p:spPr>
          <a:xfrm>
            <a:off x="1346350" y="28211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Must be interactive (i.e., accept and respond to user input)</a:t>
            </a:r>
            <a:endParaRPr>
              <a:latin typeface="Roboto"/>
              <a:ea typeface="Roboto"/>
              <a:cs typeface="Roboto"/>
              <a:sym typeface="Roboto"/>
            </a:endParaRPr>
          </a:p>
        </p:txBody>
      </p:sp>
      <p:sp>
        <p:nvSpPr>
          <p:cNvPr id="1005" name="Google Shape;1005;p80"/>
          <p:cNvSpPr/>
          <p:nvPr/>
        </p:nvSpPr>
        <p:spPr>
          <a:xfrm>
            <a:off x="1358650" y="351390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Must meet good-quality coding standards (file structure, best practices, etc.)</a:t>
            </a:r>
            <a:endParaRPr>
              <a:latin typeface="Roboto"/>
              <a:ea typeface="Roboto"/>
              <a:cs typeface="Roboto"/>
              <a:sym typeface="Roboto"/>
            </a:endParaRPr>
          </a:p>
        </p:txBody>
      </p:sp>
      <p:sp>
        <p:nvSpPr>
          <p:cNvPr id="1006" name="Google Shape;1006;p80"/>
          <p:cNvSpPr/>
          <p:nvPr/>
        </p:nvSpPr>
        <p:spPr>
          <a:xfrm>
            <a:off x="444483" y="7936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07" name="Google Shape;1007;p80"/>
          <p:cNvSpPr/>
          <p:nvPr/>
        </p:nvSpPr>
        <p:spPr>
          <a:xfrm rot="10800000" flipH="1">
            <a:off x="444483" y="1072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08" name="Google Shape;1008;p80"/>
          <p:cNvSpPr/>
          <p:nvPr/>
        </p:nvSpPr>
        <p:spPr>
          <a:xfrm>
            <a:off x="444483" y="1478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09" name="Google Shape;1009;p80"/>
          <p:cNvSpPr/>
          <p:nvPr/>
        </p:nvSpPr>
        <p:spPr>
          <a:xfrm rot="10800000" flipH="1">
            <a:off x="444483" y="1757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0" name="Google Shape;1010;p80"/>
          <p:cNvSpPr/>
          <p:nvPr/>
        </p:nvSpPr>
        <p:spPr>
          <a:xfrm>
            <a:off x="444483" y="21944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1" name="Google Shape;1011;p80"/>
          <p:cNvSpPr/>
          <p:nvPr/>
        </p:nvSpPr>
        <p:spPr>
          <a:xfrm rot="10800000" flipH="1">
            <a:off x="444483" y="24730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2" name="Google Shape;1012;p80"/>
          <p:cNvSpPr/>
          <p:nvPr/>
        </p:nvSpPr>
        <p:spPr>
          <a:xfrm>
            <a:off x="444483" y="28781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3" name="Google Shape;1013;p80"/>
          <p:cNvSpPr/>
          <p:nvPr/>
        </p:nvSpPr>
        <p:spPr>
          <a:xfrm rot="10800000" flipH="1">
            <a:off x="444483" y="31567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4" name="Google Shape;1014;p80"/>
          <p:cNvSpPr/>
          <p:nvPr/>
        </p:nvSpPr>
        <p:spPr>
          <a:xfrm>
            <a:off x="444483" y="35618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5" name="Google Shape;1015;p80"/>
          <p:cNvSpPr/>
          <p:nvPr/>
        </p:nvSpPr>
        <p:spPr>
          <a:xfrm rot="10800000" flipH="1">
            <a:off x="444483" y="38404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6" name="Google Shape;1016;p80"/>
          <p:cNvSpPr/>
          <p:nvPr/>
        </p:nvSpPr>
        <p:spPr>
          <a:xfrm>
            <a:off x="1358750" y="4199763"/>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Must have a professional README (unique name, description, link to the deployed app)</a:t>
            </a:r>
            <a:endParaRPr>
              <a:latin typeface="Roboto"/>
              <a:ea typeface="Roboto"/>
              <a:cs typeface="Roboto"/>
              <a:sym typeface="Roboto"/>
            </a:endParaRPr>
          </a:p>
        </p:txBody>
      </p:sp>
      <p:sp>
        <p:nvSpPr>
          <p:cNvPr id="1017" name="Google Shape;1017;p80"/>
          <p:cNvSpPr/>
          <p:nvPr/>
        </p:nvSpPr>
        <p:spPr>
          <a:xfrm>
            <a:off x="444583" y="42477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8" name="Google Shape;1018;p80"/>
          <p:cNvSpPr/>
          <p:nvPr/>
        </p:nvSpPr>
        <p:spPr>
          <a:xfrm rot="10800000" flipH="1">
            <a:off x="444583" y="45262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marL="0" lvl="0" indent="0" algn="l" rtl="0">
              <a:spcBef>
                <a:spcPts val="0"/>
              </a:spcBef>
              <a:spcAft>
                <a:spcPts val="0"/>
              </a:spcAft>
              <a:buNone/>
            </a:pPr>
            <a:endParaRPr/>
          </a:p>
        </p:txBody>
      </p:sp>
      <p:sp>
        <p:nvSpPr>
          <p:cNvPr id="1030" name="Google Shape;1030;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1" name="Google Shape;1031;p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Your formal, 10-minute presentation must include: </a:t>
            </a:r>
            <a:endParaRPr/>
          </a:p>
        </p:txBody>
      </p:sp>
      <p:sp>
        <p:nvSpPr>
          <p:cNvPr id="1032" name="Google Shape;1032;p82"/>
          <p:cNvSpPr txBox="1">
            <a:spLocks noGrp="1"/>
          </p:cNvSpPr>
          <p:nvPr>
            <p:ph type="subTitle" idx="1"/>
          </p:nvPr>
        </p:nvSpPr>
        <p:spPr>
          <a:xfrm>
            <a:off x="76200" y="1207275"/>
            <a:ext cx="9144000" cy="3459900"/>
          </a:xfrm>
          <a:prstGeom prst="rect">
            <a:avLst/>
          </a:prstGeom>
        </p:spPr>
        <p:txBody>
          <a:bodyPr spcFirstLastPara="1" wrap="square" lIns="822950" tIns="91425" rIns="91425" bIns="91425" anchor="t" anchorCtr="0">
            <a:noAutofit/>
          </a:bodyPr>
          <a:lstStyle/>
          <a:p>
            <a:pPr marL="0" lvl="0" indent="0" algn="l" rtl="0">
              <a:lnSpc>
                <a:spcPct val="200000"/>
              </a:lnSpc>
              <a:spcBef>
                <a:spcPts val="0"/>
              </a:spcBef>
              <a:spcAft>
                <a:spcPts val="0"/>
              </a:spcAft>
              <a:buNone/>
            </a:pPr>
            <a:r>
              <a:rPr lang="en" sz="1600">
                <a:solidFill>
                  <a:schemeClr val="dk1"/>
                </a:solidFill>
              </a:rPr>
              <a:t>Your application’s overall concept</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The motivation for your application’s development</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Your design process</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Technologies used (and a brief description of how they work)</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A demonstration of the application’s functionality</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Directions for future development</a:t>
            </a:r>
            <a:endParaRPr sz="1600">
              <a:solidFill>
                <a:schemeClr val="dk1"/>
              </a:solidFill>
            </a:endParaRPr>
          </a:p>
          <a:p>
            <a:pPr marL="0" lvl="0" indent="0" algn="l" rtl="0">
              <a:lnSpc>
                <a:spcPct val="200000"/>
              </a:lnSpc>
              <a:spcBef>
                <a:spcPts val="0"/>
              </a:spcBef>
              <a:spcAft>
                <a:spcPts val="0"/>
              </a:spcAft>
              <a:buNone/>
            </a:pPr>
            <a:r>
              <a:rPr lang="en" sz="1600">
                <a:solidFill>
                  <a:schemeClr val="dk1"/>
                </a:solidFill>
              </a:rPr>
              <a:t>Sometimes, talking intelligently about tech &gt; doing tech</a:t>
            </a:r>
            <a:endParaRPr sz="1600">
              <a:solidFill>
                <a:schemeClr val="dk1"/>
              </a:solidFill>
            </a:endParaRPr>
          </a:p>
        </p:txBody>
      </p:sp>
      <p:sp>
        <p:nvSpPr>
          <p:cNvPr id="1033" name="Google Shape;1033;p82"/>
          <p:cNvSpPr/>
          <p:nvPr/>
        </p:nvSpPr>
        <p:spPr>
          <a:xfrm>
            <a:off x="424950" y="1295400"/>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1034" name="Google Shape;1034;p82"/>
          <p:cNvSpPr/>
          <p:nvPr/>
        </p:nvSpPr>
        <p:spPr>
          <a:xfrm>
            <a:off x="424950" y="1767975"/>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1035" name="Google Shape;1035;p82"/>
          <p:cNvSpPr/>
          <p:nvPr/>
        </p:nvSpPr>
        <p:spPr>
          <a:xfrm>
            <a:off x="424950" y="2241813"/>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1036" name="Google Shape;1036;p82"/>
          <p:cNvSpPr/>
          <p:nvPr/>
        </p:nvSpPr>
        <p:spPr>
          <a:xfrm>
            <a:off x="424950" y="2715650"/>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1037" name="Google Shape;1037;p82"/>
          <p:cNvSpPr/>
          <p:nvPr/>
        </p:nvSpPr>
        <p:spPr>
          <a:xfrm>
            <a:off x="424950" y="3220450"/>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1038" name="Google Shape;1038;p82"/>
          <p:cNvSpPr/>
          <p:nvPr/>
        </p:nvSpPr>
        <p:spPr>
          <a:xfrm>
            <a:off x="424950" y="3693025"/>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
        <p:nvSpPr>
          <p:cNvPr id="1039" name="Google Shape;1039;p82"/>
          <p:cNvSpPr/>
          <p:nvPr/>
        </p:nvSpPr>
        <p:spPr>
          <a:xfrm>
            <a:off x="424950" y="4166863"/>
            <a:ext cx="320100" cy="320100"/>
          </a:xfrm>
          <a:prstGeom prst="ellipse">
            <a:avLst/>
          </a:prstGeom>
          <a:solidFill>
            <a:srgbClr val="9EE24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700">
                <a:latin typeface="Roboto"/>
                <a:ea typeface="Roboto"/>
                <a:cs typeface="Roboto"/>
                <a:sym typeface="Roboto"/>
              </a:rPr>
              <a:t>✓</a:t>
            </a:r>
            <a:endParaRPr sz="1700">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Metrics</a:t>
            </a:r>
            <a:endParaRPr>
              <a:solidFill>
                <a:schemeClr val="dk1"/>
              </a:solidFill>
            </a:endParaRPr>
          </a:p>
          <a:p>
            <a:pPr marL="0" lvl="0" indent="0" algn="l" rtl="0">
              <a:spcBef>
                <a:spcPts val="0"/>
              </a:spcBef>
              <a:spcAft>
                <a:spcPts val="0"/>
              </a:spcAft>
              <a:buNone/>
            </a:pPr>
            <a:endParaRPr/>
          </a:p>
        </p:txBody>
      </p:sp>
      <p:sp>
        <p:nvSpPr>
          <p:cNvPr id="1051" name="Google Shape;1051;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2" name="Google Shape;1052;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Project 2 will be assessed on the following: </a:t>
            </a:r>
            <a:endParaRPr>
              <a:solidFill>
                <a:schemeClr val="dk1"/>
              </a:solidFill>
            </a:endParaRPr>
          </a:p>
          <a:p>
            <a:pPr marL="0" lvl="0" indent="0" algn="l" rtl="0">
              <a:spcBef>
                <a:spcPts val="0"/>
              </a:spcBef>
              <a:spcAft>
                <a:spcPts val="0"/>
              </a:spcAft>
              <a:buNone/>
            </a:pPr>
            <a:endParaRPr/>
          </a:p>
        </p:txBody>
      </p:sp>
      <p:sp>
        <p:nvSpPr>
          <p:cNvPr id="1053" name="Google Shape;1053;p84"/>
          <p:cNvSpPr/>
          <p:nvPr/>
        </p:nvSpPr>
        <p:spPr>
          <a:xfrm>
            <a:off x="1352550" y="1237825"/>
            <a:ext cx="75171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Concept</a:t>
            </a:r>
            <a:endParaRPr sz="1800">
              <a:latin typeface="Roboto"/>
              <a:ea typeface="Roboto"/>
              <a:cs typeface="Roboto"/>
              <a:sym typeface="Roboto"/>
            </a:endParaRPr>
          </a:p>
        </p:txBody>
      </p:sp>
      <p:grpSp>
        <p:nvGrpSpPr>
          <p:cNvPr id="1054" name="Google Shape;1054;p84"/>
          <p:cNvGrpSpPr/>
          <p:nvPr/>
        </p:nvGrpSpPr>
        <p:grpSpPr>
          <a:xfrm>
            <a:off x="457200" y="1237825"/>
            <a:ext cx="776900" cy="486300"/>
            <a:chOff x="457200" y="1466425"/>
            <a:chExt cx="776900" cy="486300"/>
          </a:xfrm>
        </p:grpSpPr>
        <p:sp>
          <p:nvSpPr>
            <p:cNvPr id="1055" name="Google Shape;1055;p84"/>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56" name="Google Shape;1056;p84"/>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7" name="Google Shape;1057;p84"/>
          <p:cNvSpPr/>
          <p:nvPr/>
        </p:nvSpPr>
        <p:spPr>
          <a:xfrm>
            <a:off x="1352550" y="1828900"/>
            <a:ext cx="75171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Design (Application Quality)</a:t>
            </a:r>
            <a:endParaRPr sz="1800">
              <a:latin typeface="Roboto"/>
              <a:ea typeface="Roboto"/>
              <a:cs typeface="Roboto"/>
              <a:sym typeface="Roboto"/>
            </a:endParaRPr>
          </a:p>
        </p:txBody>
      </p:sp>
      <p:grpSp>
        <p:nvGrpSpPr>
          <p:cNvPr id="1058" name="Google Shape;1058;p84"/>
          <p:cNvGrpSpPr/>
          <p:nvPr/>
        </p:nvGrpSpPr>
        <p:grpSpPr>
          <a:xfrm>
            <a:off x="457200" y="1828900"/>
            <a:ext cx="776900" cy="486300"/>
            <a:chOff x="457200" y="1466425"/>
            <a:chExt cx="776900" cy="486300"/>
          </a:xfrm>
        </p:grpSpPr>
        <p:sp>
          <p:nvSpPr>
            <p:cNvPr id="1059" name="Google Shape;1059;p84"/>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60" name="Google Shape;1060;p84"/>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1" name="Google Shape;1061;p84"/>
          <p:cNvSpPr/>
          <p:nvPr/>
        </p:nvSpPr>
        <p:spPr>
          <a:xfrm>
            <a:off x="1352550" y="2419975"/>
            <a:ext cx="75171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Functionality (Technical Acceptance Criteria and Deployment)</a:t>
            </a:r>
            <a:endParaRPr sz="1800">
              <a:latin typeface="Roboto"/>
              <a:ea typeface="Roboto"/>
              <a:cs typeface="Roboto"/>
              <a:sym typeface="Roboto"/>
            </a:endParaRPr>
          </a:p>
        </p:txBody>
      </p:sp>
      <p:grpSp>
        <p:nvGrpSpPr>
          <p:cNvPr id="1062" name="Google Shape;1062;p84"/>
          <p:cNvGrpSpPr/>
          <p:nvPr/>
        </p:nvGrpSpPr>
        <p:grpSpPr>
          <a:xfrm>
            <a:off x="457200" y="2419975"/>
            <a:ext cx="776900" cy="486300"/>
            <a:chOff x="457200" y="1466425"/>
            <a:chExt cx="776900" cy="486300"/>
          </a:xfrm>
        </p:grpSpPr>
        <p:sp>
          <p:nvSpPr>
            <p:cNvPr id="1063" name="Google Shape;1063;p84"/>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64" name="Google Shape;1064;p84"/>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84"/>
          <p:cNvSpPr/>
          <p:nvPr/>
        </p:nvSpPr>
        <p:spPr>
          <a:xfrm>
            <a:off x="1352550" y="3011050"/>
            <a:ext cx="75171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Repository Quality</a:t>
            </a:r>
            <a:endParaRPr sz="1800">
              <a:latin typeface="Roboto"/>
              <a:ea typeface="Roboto"/>
              <a:cs typeface="Roboto"/>
              <a:sym typeface="Roboto"/>
            </a:endParaRPr>
          </a:p>
        </p:txBody>
      </p:sp>
      <p:grpSp>
        <p:nvGrpSpPr>
          <p:cNvPr id="1066" name="Google Shape;1066;p84"/>
          <p:cNvGrpSpPr/>
          <p:nvPr/>
        </p:nvGrpSpPr>
        <p:grpSpPr>
          <a:xfrm>
            <a:off x="457200" y="3011050"/>
            <a:ext cx="776900" cy="486300"/>
            <a:chOff x="457200" y="1466425"/>
            <a:chExt cx="776900" cy="486300"/>
          </a:xfrm>
        </p:grpSpPr>
        <p:sp>
          <p:nvSpPr>
            <p:cNvPr id="1067" name="Google Shape;1067;p84"/>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1068" name="Google Shape;1068;p84"/>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9" name="Google Shape;1069;p84"/>
          <p:cNvSpPr/>
          <p:nvPr/>
        </p:nvSpPr>
        <p:spPr>
          <a:xfrm>
            <a:off x="1352550" y="3602138"/>
            <a:ext cx="75171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Presentation</a:t>
            </a:r>
            <a:endParaRPr sz="1800">
              <a:latin typeface="Roboto"/>
              <a:ea typeface="Roboto"/>
              <a:cs typeface="Roboto"/>
              <a:sym typeface="Roboto"/>
            </a:endParaRPr>
          </a:p>
        </p:txBody>
      </p:sp>
      <p:grpSp>
        <p:nvGrpSpPr>
          <p:cNvPr id="1070" name="Google Shape;1070;p84"/>
          <p:cNvGrpSpPr/>
          <p:nvPr/>
        </p:nvGrpSpPr>
        <p:grpSpPr>
          <a:xfrm>
            <a:off x="457200" y="3602137"/>
            <a:ext cx="776900" cy="486300"/>
            <a:chOff x="457200" y="1466425"/>
            <a:chExt cx="776900" cy="486300"/>
          </a:xfrm>
        </p:grpSpPr>
        <p:sp>
          <p:nvSpPr>
            <p:cNvPr id="1071" name="Google Shape;1071;p84"/>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1072" name="Google Shape;1072;p84"/>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3" name="Google Shape;1073;p84"/>
          <p:cNvSpPr/>
          <p:nvPr/>
        </p:nvSpPr>
        <p:spPr>
          <a:xfrm>
            <a:off x="1352550" y="4193263"/>
            <a:ext cx="7517100" cy="486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Collaboration</a:t>
            </a:r>
            <a:endParaRPr sz="1800">
              <a:latin typeface="Roboto"/>
              <a:ea typeface="Roboto"/>
              <a:cs typeface="Roboto"/>
              <a:sym typeface="Roboto"/>
            </a:endParaRPr>
          </a:p>
        </p:txBody>
      </p:sp>
      <p:grpSp>
        <p:nvGrpSpPr>
          <p:cNvPr id="1074" name="Google Shape;1074;p84"/>
          <p:cNvGrpSpPr/>
          <p:nvPr/>
        </p:nvGrpSpPr>
        <p:grpSpPr>
          <a:xfrm>
            <a:off x="457200" y="4193262"/>
            <a:ext cx="776900" cy="486300"/>
            <a:chOff x="457200" y="1466425"/>
            <a:chExt cx="776900" cy="486300"/>
          </a:xfrm>
        </p:grpSpPr>
        <p:sp>
          <p:nvSpPr>
            <p:cNvPr id="1075" name="Google Shape;1075;p84"/>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1076" name="Google Shape;1076;p84"/>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270</Words>
  <Application>Microsoft Office PowerPoint</Application>
  <PresentationFormat>On-screen Show (16:9)</PresentationFormat>
  <Paragraphs>56</Paragraphs>
  <Slides>5</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vt:i4>
      </vt:variant>
    </vt:vector>
  </HeadingPairs>
  <TitlesOfParts>
    <vt:vector size="16" baseType="lpstr">
      <vt:lpstr>Arial</vt:lpstr>
      <vt:lpstr>Caveat</vt:lpstr>
      <vt:lpstr>Oswald</vt:lpstr>
      <vt:lpstr>Oswald Light</vt:lpstr>
      <vt:lpstr>Oswald Medium</vt:lpstr>
      <vt:lpstr>Roboto</vt:lpstr>
      <vt:lpstr>Roboto Light</vt:lpstr>
      <vt:lpstr>Roboto Medium</vt:lpstr>
      <vt:lpstr>Roboto Thin</vt:lpstr>
      <vt:lpstr>Simple Light</vt:lpstr>
      <vt:lpstr>Unbranded</vt:lpstr>
      <vt:lpstr>Project 2</vt:lpstr>
      <vt:lpstr>Project 2: Coding Requirements</vt:lpstr>
      <vt:lpstr>Project 2: Additional Requirements </vt:lpstr>
      <vt:lpstr>Presentation Requirements </vt:lpstr>
      <vt:lpstr>Metrics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2</dc:title>
  <dc:creator>Benjamin Machock</dc:creator>
  <cp:lastModifiedBy>Benjamin Machock</cp:lastModifiedBy>
  <cp:revision>2</cp:revision>
  <dcterms:modified xsi:type="dcterms:W3CDTF">2023-10-03T13:45:34Z</dcterms:modified>
</cp:coreProperties>
</file>